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5143500" type="screen16x9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莫凡" initials="莫凡" lastIdx="3" clrIdx="0">
    <p:extLst/>
  </p:cmAuthor>
  <p:cmAuthor id="2" name="莫凡" initials="莫凡 [2]" lastIdx="1" clrIdx="1">
    <p:extLst/>
  </p:cmAuthor>
  <p:cmAuthor id="3" name="莫凡" initials="莫凡 [3]" lastIdx="1" clrIdx="2">
    <p:extLst/>
  </p:cmAuthor>
  <p:cmAuthor id="4" name="莫凡" initials="莫凡 [4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2424"/>
    <a:srgbClr val="922421"/>
    <a:srgbClr val="6B6D6B"/>
    <a:srgbClr val="EB8236"/>
    <a:srgbClr val="69A2E1"/>
    <a:srgbClr val="90BAE9"/>
    <a:srgbClr val="F48D86"/>
    <a:srgbClr val="84D1C9"/>
    <a:srgbClr val="93634C"/>
    <a:srgbClr val="9463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21" autoAdjust="0"/>
    <p:restoredTop sz="92880" autoAdjust="0"/>
  </p:normalViewPr>
  <p:slideViewPr>
    <p:cSldViewPr snapToGrid="0">
      <p:cViewPr>
        <p:scale>
          <a:sx n="104" d="100"/>
          <a:sy n="104" d="100"/>
        </p:scale>
        <p:origin x="2184" y="68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286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697F6-5A70-6947-9550-E61EA4A1D942}" type="datetimeFigureOut">
              <a:rPr kumimoji="1" lang="zh-CN" altLang="en-US" smtClean="0"/>
              <a:t>2018/12/20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DF8FF3-0B65-DB4D-8888-BD3DFDC2594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89688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6B483C79-673B-4CEC-8F33-466BB73920FA}" type="datetimeFigureOut">
              <a:rPr lang="zh-CN" altLang="en-US"/>
              <a:pPr>
                <a:defRPr/>
              </a:pPr>
              <a:t>2018/12/20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CB256BBC-1052-49D7-8B13-DF08409FA30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20008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256BBC-1052-49D7-8B13-DF08409FA30F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473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F2F665-4608-4A48-A8DD-A42590ECE454}" type="datetime1">
              <a:rPr lang="zh-CN" altLang="en-US" smtClean="0"/>
              <a:t>2018/12/20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0FCEB0-9011-4E2E-B2B4-E8362E43AD5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226C3C-27B3-6143-AB1F-7EE6F9282072}" type="datetime1">
              <a:rPr lang="zh-CN" altLang="en-US" smtClean="0"/>
              <a:t>2018/12/20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97AE33-B529-47D3-B884-B79AF7F46DE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B556D8-B243-6242-82E8-5920A3CD21BF}" type="datetime1">
              <a:rPr lang="zh-CN" altLang="en-US" smtClean="0"/>
              <a:t>2018/12/20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B7C562-8E74-4084-946F-8388EE6213B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BEE235-B621-3F49-8F4E-87EE341F1EFF}" type="datetime1">
              <a:rPr lang="zh-CN" altLang="en-US" smtClean="0"/>
              <a:t>2018/12/20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679DCF-4A75-49E8-91F7-1BCCB0DC3B9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6B0795-08A6-6047-8AED-D5578127CA0A}" type="datetime1">
              <a:rPr lang="zh-CN" altLang="en-US" smtClean="0"/>
              <a:t>2018/12/20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8CC9EE-689A-4DCA-99ED-ABE0206073B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3D8B76-4EFC-264B-A1C8-1A7DE608E819}" type="datetime1">
              <a:rPr lang="zh-CN" altLang="en-US" smtClean="0"/>
              <a:t>2018/12/20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634009-A7AB-4A63-ACD2-CC13D27A823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1CC38E-5C3C-0348-B86E-42D5274A3BCC}" type="datetime1">
              <a:rPr lang="zh-CN" altLang="en-US" smtClean="0"/>
              <a:t>2018/12/20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B3390D-E166-48E8-8248-2A38D773A5D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82CE78-645E-3F41-9E9A-0DE871A78211}" type="datetime1">
              <a:rPr lang="zh-CN" altLang="en-US" smtClean="0"/>
              <a:t>2018/12/20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9E5B24-BFA3-4CD6-A75D-E078709F9BB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DC05BF-B147-414E-9E21-7760F8422752}" type="datetime1">
              <a:rPr lang="zh-CN" altLang="en-US" smtClean="0"/>
              <a:t>2018/12/20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430AF0-D6AF-41BE-8E8D-383EE50CB3F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ECBEB6-C344-424E-9911-32749E130A25}" type="datetime1">
              <a:rPr lang="zh-CN" altLang="en-US" smtClean="0"/>
              <a:t>2018/12/20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F226C7-0FE8-4CF0-83A1-BC480961A31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C5A1D4-DD42-6C4D-98A7-FFD82BE5EE43}" type="datetime1">
              <a:rPr lang="zh-CN" altLang="en-US" smtClean="0"/>
              <a:t>2018/12/20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3BE25B-C070-4DD2-A3F2-DE85EB271FD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07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C91B31C-166A-6A42-BB2C-FDEE9538AFC1}" type="datetime1">
              <a:rPr lang="zh-CN" altLang="en-US" smtClean="0"/>
              <a:t>2018/12/20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B01E09D-30B5-4446-8E7F-79C6CB0256A0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690624" y="0"/>
            <a:ext cx="5275385" cy="5143500"/>
            <a:chOff x="1690624" y="0"/>
            <a:chExt cx="5275385" cy="51435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0624" y="0"/>
              <a:ext cx="5275385" cy="5143500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2247392" y="603646"/>
              <a:ext cx="3892806" cy="3889332"/>
              <a:chOff x="-394208" y="-4539854"/>
              <a:chExt cx="3892806" cy="3889332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>
                <a:alphaModFix amt="3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4208" y="-4539854"/>
                <a:ext cx="3889332" cy="3889332"/>
              </a:xfrm>
              <a:prstGeom prst="rect">
                <a:avLst/>
              </a:prstGeom>
            </p:spPr>
          </p:pic>
          <p:sp>
            <p:nvSpPr>
              <p:cNvPr id="11" name="Oval 10"/>
              <p:cNvSpPr/>
              <p:nvPr/>
            </p:nvSpPr>
            <p:spPr>
              <a:xfrm>
                <a:off x="-390734" y="-4539854"/>
                <a:ext cx="3889332" cy="388933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Freeform 14"/>
            <p:cNvSpPr/>
            <p:nvPr/>
          </p:nvSpPr>
          <p:spPr>
            <a:xfrm>
              <a:off x="2946400" y="1200240"/>
              <a:ext cx="2401550" cy="2871575"/>
            </a:xfrm>
            <a:custGeom>
              <a:avLst/>
              <a:gdLst>
                <a:gd name="connsiteX0" fmla="*/ 1821242 w 2403360"/>
                <a:gd name="connsiteY0" fmla="*/ 347358 h 2845681"/>
                <a:gd name="connsiteX1" fmla="*/ 1297611 w 2403360"/>
                <a:gd name="connsiteY1" fmla="*/ 464589 h 2845681"/>
                <a:gd name="connsiteX2" fmla="*/ 1055334 w 2403360"/>
                <a:gd name="connsiteY2" fmla="*/ 761573 h 2845681"/>
                <a:gd name="connsiteX3" fmla="*/ 953734 w 2403360"/>
                <a:gd name="connsiteY3" fmla="*/ 1418066 h 2845681"/>
                <a:gd name="connsiteX4" fmla="*/ 1086596 w 2403360"/>
                <a:gd name="connsiteY4" fmla="*/ 1965142 h 2845681"/>
                <a:gd name="connsiteX5" fmla="*/ 1516442 w 2403360"/>
                <a:gd name="connsiteY5" fmla="*/ 2144896 h 2845681"/>
                <a:gd name="connsiteX6" fmla="*/ 1915027 w 2403360"/>
                <a:gd name="connsiteY6" fmla="*/ 2223050 h 2845681"/>
                <a:gd name="connsiteX7" fmla="*/ 2321427 w 2403360"/>
                <a:gd name="connsiteY7" fmla="*/ 2230866 h 2845681"/>
                <a:gd name="connsiteX8" fmla="*/ 2376134 w 2403360"/>
                <a:gd name="connsiteY8" fmla="*/ 2449696 h 2845681"/>
                <a:gd name="connsiteX9" fmla="*/ 1993180 w 2403360"/>
                <a:gd name="connsiteY9" fmla="*/ 2731050 h 2845681"/>
                <a:gd name="connsiteX10" fmla="*/ 1336688 w 2403360"/>
                <a:gd name="connsiteY10" fmla="*/ 2840466 h 2845681"/>
                <a:gd name="connsiteX11" fmla="*/ 813057 w 2403360"/>
                <a:gd name="connsiteY11" fmla="*/ 2809204 h 2845681"/>
                <a:gd name="connsiteX12" fmla="*/ 305057 w 2403360"/>
                <a:gd name="connsiteY12" fmla="*/ 2645081 h 2845681"/>
                <a:gd name="connsiteX13" fmla="*/ 47150 w 2403360"/>
                <a:gd name="connsiteY13" fmla="*/ 2191789 h 2845681"/>
                <a:gd name="connsiteX14" fmla="*/ 8073 w 2403360"/>
                <a:gd name="connsiteY14" fmla="*/ 1582189 h 2845681"/>
                <a:gd name="connsiteX15" fmla="*/ 8073 w 2403360"/>
                <a:gd name="connsiteY15" fmla="*/ 1207050 h 2845681"/>
                <a:gd name="connsiteX16" fmla="*/ 94042 w 2403360"/>
                <a:gd name="connsiteY16" fmla="*/ 628712 h 2845681"/>
                <a:gd name="connsiteX17" fmla="*/ 312873 w 2403360"/>
                <a:gd name="connsiteY17" fmla="*/ 355173 h 2845681"/>
                <a:gd name="connsiteX18" fmla="*/ 727088 w 2403360"/>
                <a:gd name="connsiteY18" fmla="*/ 66004 h 2845681"/>
                <a:gd name="connsiteX19" fmla="*/ 1258534 w 2403360"/>
                <a:gd name="connsiteY19" fmla="*/ 3481 h 2845681"/>
                <a:gd name="connsiteX20" fmla="*/ 1821242 w 2403360"/>
                <a:gd name="connsiteY20" fmla="*/ 42558 h 2845681"/>
                <a:gd name="connsiteX21" fmla="*/ 1821242 w 2403360"/>
                <a:gd name="connsiteY21" fmla="*/ 347358 h 2845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03360" h="2845681">
                  <a:moveTo>
                    <a:pt x="1821242" y="347358"/>
                  </a:moveTo>
                  <a:cubicBezTo>
                    <a:pt x="1733970" y="417696"/>
                    <a:pt x="1425262" y="395553"/>
                    <a:pt x="1297611" y="464589"/>
                  </a:cubicBezTo>
                  <a:cubicBezTo>
                    <a:pt x="1169960" y="533625"/>
                    <a:pt x="1112647" y="602660"/>
                    <a:pt x="1055334" y="761573"/>
                  </a:cubicBezTo>
                  <a:cubicBezTo>
                    <a:pt x="998021" y="920486"/>
                    <a:pt x="948524" y="1217471"/>
                    <a:pt x="953734" y="1418066"/>
                  </a:cubicBezTo>
                  <a:cubicBezTo>
                    <a:pt x="958944" y="1618661"/>
                    <a:pt x="992811" y="1844004"/>
                    <a:pt x="1086596" y="1965142"/>
                  </a:cubicBezTo>
                  <a:cubicBezTo>
                    <a:pt x="1180381" y="2086280"/>
                    <a:pt x="1378370" y="2101911"/>
                    <a:pt x="1516442" y="2144896"/>
                  </a:cubicBezTo>
                  <a:cubicBezTo>
                    <a:pt x="1654514" y="2187881"/>
                    <a:pt x="1780863" y="2208722"/>
                    <a:pt x="1915027" y="2223050"/>
                  </a:cubicBezTo>
                  <a:cubicBezTo>
                    <a:pt x="2049191" y="2237378"/>
                    <a:pt x="2244576" y="2193092"/>
                    <a:pt x="2321427" y="2230866"/>
                  </a:cubicBezTo>
                  <a:cubicBezTo>
                    <a:pt x="2398278" y="2268640"/>
                    <a:pt x="2430842" y="2366332"/>
                    <a:pt x="2376134" y="2449696"/>
                  </a:cubicBezTo>
                  <a:cubicBezTo>
                    <a:pt x="2321426" y="2533060"/>
                    <a:pt x="2166421" y="2665922"/>
                    <a:pt x="1993180" y="2731050"/>
                  </a:cubicBezTo>
                  <a:cubicBezTo>
                    <a:pt x="1819939" y="2796178"/>
                    <a:pt x="1533375" y="2827440"/>
                    <a:pt x="1336688" y="2840466"/>
                  </a:cubicBezTo>
                  <a:cubicBezTo>
                    <a:pt x="1140001" y="2853492"/>
                    <a:pt x="984995" y="2841768"/>
                    <a:pt x="813057" y="2809204"/>
                  </a:cubicBezTo>
                  <a:cubicBezTo>
                    <a:pt x="641118" y="2776640"/>
                    <a:pt x="432708" y="2747984"/>
                    <a:pt x="305057" y="2645081"/>
                  </a:cubicBezTo>
                  <a:cubicBezTo>
                    <a:pt x="177406" y="2542178"/>
                    <a:pt x="96647" y="2368938"/>
                    <a:pt x="47150" y="2191789"/>
                  </a:cubicBezTo>
                  <a:cubicBezTo>
                    <a:pt x="-2347" y="2014640"/>
                    <a:pt x="14586" y="1746312"/>
                    <a:pt x="8073" y="1582189"/>
                  </a:cubicBezTo>
                  <a:cubicBezTo>
                    <a:pt x="1560" y="1418066"/>
                    <a:pt x="-6255" y="1365963"/>
                    <a:pt x="8073" y="1207050"/>
                  </a:cubicBezTo>
                  <a:cubicBezTo>
                    <a:pt x="22401" y="1048137"/>
                    <a:pt x="43242" y="770692"/>
                    <a:pt x="94042" y="628712"/>
                  </a:cubicBezTo>
                  <a:cubicBezTo>
                    <a:pt x="144842" y="486733"/>
                    <a:pt x="207365" y="448958"/>
                    <a:pt x="312873" y="355173"/>
                  </a:cubicBezTo>
                  <a:cubicBezTo>
                    <a:pt x="418381" y="261388"/>
                    <a:pt x="569478" y="124619"/>
                    <a:pt x="727088" y="66004"/>
                  </a:cubicBezTo>
                  <a:cubicBezTo>
                    <a:pt x="884698" y="7389"/>
                    <a:pt x="1076175" y="7389"/>
                    <a:pt x="1258534" y="3481"/>
                  </a:cubicBezTo>
                  <a:cubicBezTo>
                    <a:pt x="1440893" y="-427"/>
                    <a:pt x="1724852" y="-10847"/>
                    <a:pt x="1821242" y="42558"/>
                  </a:cubicBezTo>
                  <a:cubicBezTo>
                    <a:pt x="1917632" y="95963"/>
                    <a:pt x="1908514" y="277020"/>
                    <a:pt x="1821242" y="347358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4812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0" y="0"/>
            <a:ext cx="5275385" cy="514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168" y="603646"/>
            <a:ext cx="3889332" cy="3889332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2490642" y="603646"/>
            <a:ext cx="3889332" cy="38893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328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2C1898EA-EFA7-F24E-B1AF-B4C38F16D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226" y="-224941"/>
            <a:ext cx="5275385" cy="51435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2C3F803-B725-424E-8CDF-13ACBBC4C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47502" y="-5125092"/>
            <a:ext cx="5275385" cy="51435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5A3D6DB-CA5D-7E43-9B4C-38E08C8A2B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029" y="-5112428"/>
            <a:ext cx="5275385" cy="51435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BCEDE4C-E906-B84E-BDD3-CBC80E3365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926" y="-5112428"/>
            <a:ext cx="5275385" cy="51435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6E23F23-CFFA-9D44-88F5-8DD225AE8C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613" y="-246108"/>
            <a:ext cx="5275385" cy="51435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-394208" y="-4539854"/>
            <a:ext cx="3892806" cy="3889332"/>
            <a:chOff x="-394208" y="-4539854"/>
            <a:chExt cx="3892806" cy="388933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94208" y="-4539854"/>
              <a:ext cx="3889332" cy="3889332"/>
            </a:xfrm>
            <a:prstGeom prst="rect">
              <a:avLst/>
            </a:prstGeom>
          </p:spPr>
        </p:pic>
        <p:sp>
          <p:nvSpPr>
            <p:cNvPr id="7" name="Oval 6"/>
            <p:cNvSpPr/>
            <p:nvPr/>
          </p:nvSpPr>
          <p:spPr>
            <a:xfrm>
              <a:off x="-390734" y="-4539854"/>
              <a:ext cx="3889332" cy="38893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248252" y="-4516416"/>
            <a:ext cx="3892806" cy="3889332"/>
            <a:chOff x="-394208" y="-4539854"/>
            <a:chExt cx="3892806" cy="388933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94208" y="-4539854"/>
              <a:ext cx="3889332" cy="3889332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-390734" y="-4539854"/>
              <a:ext cx="3889332" cy="38893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927146" y="-4501525"/>
            <a:ext cx="3892806" cy="3889332"/>
            <a:chOff x="-394208" y="-4539854"/>
            <a:chExt cx="3892806" cy="388933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94208" y="-4539854"/>
              <a:ext cx="3889332" cy="3889332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>
              <a:off x="-390734" y="-4539854"/>
              <a:ext cx="3889332" cy="38893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993766" y="387874"/>
            <a:ext cx="3892806" cy="3889332"/>
            <a:chOff x="-394208" y="-4539854"/>
            <a:chExt cx="3892806" cy="3889332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94208" y="-4539854"/>
              <a:ext cx="3889332" cy="3889332"/>
            </a:xfrm>
            <a:prstGeom prst="rect">
              <a:avLst/>
            </a:prstGeom>
          </p:spPr>
        </p:pic>
        <p:sp>
          <p:nvSpPr>
            <p:cNvPr id="20" name="Oval 19"/>
            <p:cNvSpPr/>
            <p:nvPr/>
          </p:nvSpPr>
          <p:spPr>
            <a:xfrm>
              <a:off x="-390734" y="-4539854"/>
              <a:ext cx="3889332" cy="38893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580914" y="360656"/>
            <a:ext cx="3892806" cy="3889332"/>
            <a:chOff x="-394208" y="-4539854"/>
            <a:chExt cx="3892806" cy="3889332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94208" y="-4539854"/>
              <a:ext cx="3889332" cy="3889332"/>
            </a:xfrm>
            <a:prstGeom prst="rect">
              <a:avLst/>
            </a:prstGeom>
          </p:spPr>
        </p:pic>
        <p:sp>
          <p:nvSpPr>
            <p:cNvPr id="25" name="Oval 24"/>
            <p:cNvSpPr/>
            <p:nvPr/>
          </p:nvSpPr>
          <p:spPr>
            <a:xfrm>
              <a:off x="-390734" y="-4539854"/>
              <a:ext cx="3889332" cy="388933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8640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7825" y="0"/>
            <a:ext cx="5329583" cy="26647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13"/>
          <a:stretch/>
        </p:blipFill>
        <p:spPr>
          <a:xfrm>
            <a:off x="3903869" y="0"/>
            <a:ext cx="4561402" cy="26647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05" t="33444" b="19560"/>
          <a:stretch/>
        </p:blipFill>
        <p:spPr>
          <a:xfrm>
            <a:off x="8444949" y="522265"/>
            <a:ext cx="788503" cy="12523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08808" y="408180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420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A84958A0-6AD7-9B40-9DFA-61A0B91EAEFE}"/>
              </a:ext>
            </a:extLst>
          </p:cNvPr>
          <p:cNvGrpSpPr/>
          <p:nvPr/>
        </p:nvGrpSpPr>
        <p:grpSpPr>
          <a:xfrm>
            <a:off x="-2142050" y="-1691856"/>
            <a:ext cx="14593482" cy="5143500"/>
            <a:chOff x="-2142050" y="-1691856"/>
            <a:chExt cx="14593482" cy="514350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337E58F-2D89-ED44-8DB4-0098FEC95621}"/>
                </a:ext>
              </a:extLst>
            </p:cNvPr>
            <p:cNvGrpSpPr/>
            <p:nvPr/>
          </p:nvGrpSpPr>
          <p:grpSpPr>
            <a:xfrm>
              <a:off x="-2142050" y="-1691856"/>
              <a:ext cx="5275385" cy="5143500"/>
              <a:chOff x="-5213089" y="0"/>
              <a:chExt cx="5275385" cy="514350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5E5AD6FB-0393-D24A-A81D-C729F06C44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213089" y="0"/>
                <a:ext cx="5275385" cy="514350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33914E9-E6D8-214A-A9DD-D827248BC6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3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655952" y="627084"/>
                <a:ext cx="3889332" cy="3889332"/>
              </a:xfrm>
              <a:prstGeom prst="rect">
                <a:avLst/>
              </a:prstGeom>
            </p:spPr>
          </p:pic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A3E6FBD-7912-3D44-91B5-E0D132BEF2FE}"/>
                  </a:ext>
                </a:extLst>
              </p:cNvPr>
              <p:cNvSpPr/>
              <p:nvPr/>
            </p:nvSpPr>
            <p:spPr>
              <a:xfrm>
                <a:off x="-4652478" y="627084"/>
                <a:ext cx="3889332" cy="388933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ED210D3-124D-734E-A337-65236C8F381D}"/>
                </a:ext>
              </a:extLst>
            </p:cNvPr>
            <p:cNvGrpSpPr/>
            <p:nvPr/>
          </p:nvGrpSpPr>
          <p:grpSpPr>
            <a:xfrm>
              <a:off x="2522131" y="-1691856"/>
              <a:ext cx="5275385" cy="5143500"/>
              <a:chOff x="1084390" y="0"/>
              <a:chExt cx="5275385" cy="51435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04E7747-0B7C-1D44-BA9B-BA4C94B27B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4390" y="0"/>
                <a:ext cx="5275385" cy="5143500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DF14CD9D-0CF2-314E-8AE6-87870AC590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3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5534" y="627084"/>
                <a:ext cx="3889332" cy="3889332"/>
              </a:xfrm>
              <a:prstGeom prst="rect">
                <a:avLst/>
              </a:prstGeom>
            </p:spPr>
          </p:pic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B86C76D-3FF4-D64B-A6B1-ED2A6545D734}"/>
                  </a:ext>
                </a:extLst>
              </p:cNvPr>
              <p:cNvSpPr/>
              <p:nvPr/>
            </p:nvSpPr>
            <p:spPr>
              <a:xfrm>
                <a:off x="1599008" y="627084"/>
                <a:ext cx="3889332" cy="388933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FE239FA-D922-1142-B797-907993ED61EE}"/>
                </a:ext>
              </a:extLst>
            </p:cNvPr>
            <p:cNvGrpSpPr/>
            <p:nvPr/>
          </p:nvGrpSpPr>
          <p:grpSpPr>
            <a:xfrm>
              <a:off x="7176047" y="-1691856"/>
              <a:ext cx="5275385" cy="5143500"/>
              <a:chOff x="8238579" y="138023"/>
              <a:chExt cx="5275385" cy="514350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0E4CE78-6E6E-064E-BA27-8F12E211F5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38579" y="138023"/>
                <a:ext cx="5275385" cy="514350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A35135B5-B407-EA41-8722-1FB35F2C92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3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43033" y="765107"/>
                <a:ext cx="3889332" cy="3889332"/>
              </a:xfrm>
              <a:prstGeom prst="rect">
                <a:avLst/>
              </a:prstGeom>
            </p:spPr>
          </p:pic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464E5358-00A3-2346-95B6-1461B28221D0}"/>
                  </a:ext>
                </a:extLst>
              </p:cNvPr>
              <p:cNvSpPr/>
              <p:nvPr/>
            </p:nvSpPr>
            <p:spPr>
              <a:xfrm>
                <a:off x="8746507" y="765107"/>
                <a:ext cx="3889332" cy="388933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8E119B7-6C78-5A45-9076-69D6C3322144}"/>
                </a:ext>
              </a:extLst>
            </p:cNvPr>
            <p:cNvSpPr txBox="1"/>
            <p:nvPr/>
          </p:nvSpPr>
          <p:spPr>
            <a:xfrm>
              <a:off x="-1702997" y="-1587261"/>
              <a:ext cx="404192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" pitchFamily="2" charset="0"/>
                </a:rPr>
                <a:t>Fat finger’s deviation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15CAC3F-749C-094E-9E84-6D21E92A5E60}"/>
                </a:ext>
              </a:extLst>
            </p:cNvPr>
            <p:cNvSpPr txBox="1"/>
            <p:nvPr/>
          </p:nvSpPr>
          <p:spPr>
            <a:xfrm>
              <a:off x="2961184" y="-1587261"/>
              <a:ext cx="404192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" pitchFamily="2" charset="0"/>
                </a:rPr>
                <a:t>Visual deviation on the round screen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2652EA6-98FA-1643-9544-A5BB2FDD84E0}"/>
                </a:ext>
              </a:extLst>
            </p:cNvPr>
            <p:cNvSpPr txBox="1"/>
            <p:nvPr/>
          </p:nvSpPr>
          <p:spPr>
            <a:xfrm>
              <a:off x="7621459" y="-1587261"/>
              <a:ext cx="404192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" pitchFamily="2" charset="0"/>
                </a:rPr>
                <a:t>Edge </a:t>
              </a:r>
              <a:r>
                <a:rPr lang="en-GB" dirty="0">
                  <a:latin typeface="Times" pitchFamily="2" charset="0"/>
                </a:rPr>
                <a:t>block</a:t>
              </a:r>
              <a:r>
                <a:rPr lang="zh-CN" altLang="en-US" dirty="0">
                  <a:latin typeface="Times" pitchFamily="2" charset="0"/>
                </a:rPr>
                <a:t> </a:t>
              </a:r>
              <a:r>
                <a:rPr lang="en-US" dirty="0">
                  <a:latin typeface="Times" pitchFamily="2" charset="0"/>
                </a:rPr>
                <a:t>deviation on the round screen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F429F7A-B76E-1F4E-B0AA-754834DA80AC}"/>
              </a:ext>
            </a:extLst>
          </p:cNvPr>
          <p:cNvGrpSpPr/>
          <p:nvPr/>
        </p:nvGrpSpPr>
        <p:grpSpPr>
          <a:xfrm>
            <a:off x="-2142050" y="3850890"/>
            <a:ext cx="14456206" cy="5156164"/>
            <a:chOff x="-2142050" y="3850890"/>
            <a:chExt cx="14456206" cy="515616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E28333F-39C8-2F47-ABCF-4C1A97DF3385}"/>
                </a:ext>
              </a:extLst>
            </p:cNvPr>
            <p:cNvGrpSpPr/>
            <p:nvPr/>
          </p:nvGrpSpPr>
          <p:grpSpPr>
            <a:xfrm>
              <a:off x="-2142050" y="3863554"/>
              <a:ext cx="5275385" cy="5143500"/>
              <a:chOff x="2710967" y="4002656"/>
              <a:chExt cx="5275385" cy="514350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F58977C-5E08-9543-AC39-F3AEE4C858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10967" y="4002656"/>
                <a:ext cx="5275385" cy="514350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655AEBC-2EF4-8C45-813A-5D20D6CE85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3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78521" y="4629740"/>
                <a:ext cx="3889332" cy="3889332"/>
              </a:xfrm>
              <a:prstGeom prst="rect">
                <a:avLst/>
              </a:prstGeom>
            </p:spPr>
          </p:pic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F5FA628-58F7-B949-8869-C3A00E1D6764}"/>
                  </a:ext>
                </a:extLst>
              </p:cNvPr>
              <p:cNvSpPr/>
              <p:nvPr/>
            </p:nvSpPr>
            <p:spPr>
              <a:xfrm>
                <a:off x="3281995" y="4629740"/>
                <a:ext cx="3889332" cy="388933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AD651346-B715-4440-8864-386B87C6A7C6}"/>
                </a:ext>
              </a:extLst>
            </p:cNvPr>
            <p:cNvSpPr/>
            <p:nvPr/>
          </p:nvSpPr>
          <p:spPr>
            <a:xfrm>
              <a:off x="-889992" y="5055422"/>
              <a:ext cx="2076908" cy="2553399"/>
            </a:xfrm>
            <a:custGeom>
              <a:avLst/>
              <a:gdLst>
                <a:gd name="connsiteX0" fmla="*/ 1106372 w 2076908"/>
                <a:gd name="connsiteY0" fmla="*/ 16909 h 2553399"/>
                <a:gd name="connsiteX1" fmla="*/ 381753 w 2076908"/>
                <a:gd name="connsiteY1" fmla="*/ 310207 h 2553399"/>
                <a:gd name="connsiteX2" fmla="*/ 88455 w 2076908"/>
                <a:gd name="connsiteY2" fmla="*/ 810539 h 2553399"/>
                <a:gd name="connsiteX3" fmla="*/ 2191 w 2076908"/>
                <a:gd name="connsiteY3" fmla="*/ 1500653 h 2553399"/>
                <a:gd name="connsiteX4" fmla="*/ 157466 w 2076908"/>
                <a:gd name="connsiteY4" fmla="*/ 2139007 h 2553399"/>
                <a:gd name="connsiteX5" fmla="*/ 554281 w 2076908"/>
                <a:gd name="connsiteY5" fmla="*/ 2484064 h 2553399"/>
                <a:gd name="connsiteX6" fmla="*/ 1037361 w 2076908"/>
                <a:gd name="connsiteY6" fmla="*/ 2518570 h 2553399"/>
                <a:gd name="connsiteX7" fmla="*/ 968349 w 2076908"/>
                <a:gd name="connsiteY7" fmla="*/ 2087249 h 2553399"/>
                <a:gd name="connsiteX8" fmla="*/ 761315 w 2076908"/>
                <a:gd name="connsiteY8" fmla="*/ 1759445 h 2553399"/>
                <a:gd name="connsiteX9" fmla="*/ 1037361 w 2076908"/>
                <a:gd name="connsiteY9" fmla="*/ 1293619 h 2553399"/>
                <a:gd name="connsiteX10" fmla="*/ 1365164 w 2076908"/>
                <a:gd name="connsiteY10" fmla="*/ 758781 h 2553399"/>
                <a:gd name="connsiteX11" fmla="*/ 1865496 w 2076908"/>
                <a:gd name="connsiteY11" fmla="*/ 517241 h 2553399"/>
                <a:gd name="connsiteX12" fmla="*/ 2072530 w 2076908"/>
                <a:gd name="connsiteY12" fmla="*/ 379219 h 2553399"/>
                <a:gd name="connsiteX13" fmla="*/ 1692968 w 2076908"/>
                <a:gd name="connsiteY13" fmla="*/ 68668 h 2553399"/>
                <a:gd name="connsiteX14" fmla="*/ 1106372 w 2076908"/>
                <a:gd name="connsiteY14" fmla="*/ 16909 h 2553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76908" h="2553399">
                  <a:moveTo>
                    <a:pt x="1106372" y="16909"/>
                  </a:moveTo>
                  <a:cubicBezTo>
                    <a:pt x="887836" y="57166"/>
                    <a:pt x="551406" y="177935"/>
                    <a:pt x="381753" y="310207"/>
                  </a:cubicBezTo>
                  <a:cubicBezTo>
                    <a:pt x="212100" y="442479"/>
                    <a:pt x="151715" y="612131"/>
                    <a:pt x="88455" y="810539"/>
                  </a:cubicBezTo>
                  <a:cubicBezTo>
                    <a:pt x="25195" y="1008947"/>
                    <a:pt x="-9311" y="1279242"/>
                    <a:pt x="2191" y="1500653"/>
                  </a:cubicBezTo>
                  <a:cubicBezTo>
                    <a:pt x="13693" y="1722064"/>
                    <a:pt x="65451" y="1975105"/>
                    <a:pt x="157466" y="2139007"/>
                  </a:cubicBezTo>
                  <a:cubicBezTo>
                    <a:pt x="249481" y="2302909"/>
                    <a:pt x="407632" y="2420804"/>
                    <a:pt x="554281" y="2484064"/>
                  </a:cubicBezTo>
                  <a:cubicBezTo>
                    <a:pt x="700930" y="2547325"/>
                    <a:pt x="968350" y="2584706"/>
                    <a:pt x="1037361" y="2518570"/>
                  </a:cubicBezTo>
                  <a:cubicBezTo>
                    <a:pt x="1106372" y="2452434"/>
                    <a:pt x="1014357" y="2213770"/>
                    <a:pt x="968349" y="2087249"/>
                  </a:cubicBezTo>
                  <a:cubicBezTo>
                    <a:pt x="922341" y="1960728"/>
                    <a:pt x="749813" y="1891717"/>
                    <a:pt x="761315" y="1759445"/>
                  </a:cubicBezTo>
                  <a:cubicBezTo>
                    <a:pt x="772817" y="1627173"/>
                    <a:pt x="936719" y="1460396"/>
                    <a:pt x="1037361" y="1293619"/>
                  </a:cubicBezTo>
                  <a:cubicBezTo>
                    <a:pt x="1138003" y="1126842"/>
                    <a:pt x="1227142" y="888177"/>
                    <a:pt x="1365164" y="758781"/>
                  </a:cubicBezTo>
                  <a:cubicBezTo>
                    <a:pt x="1503186" y="629385"/>
                    <a:pt x="1747602" y="580501"/>
                    <a:pt x="1865496" y="517241"/>
                  </a:cubicBezTo>
                  <a:cubicBezTo>
                    <a:pt x="1983390" y="453981"/>
                    <a:pt x="2101285" y="453981"/>
                    <a:pt x="2072530" y="379219"/>
                  </a:cubicBezTo>
                  <a:cubicBezTo>
                    <a:pt x="2043775" y="304457"/>
                    <a:pt x="1856870" y="123302"/>
                    <a:pt x="1692968" y="68668"/>
                  </a:cubicBezTo>
                  <a:cubicBezTo>
                    <a:pt x="1529066" y="14034"/>
                    <a:pt x="1324908" y="-23348"/>
                    <a:pt x="1106372" y="16909"/>
                  </a:cubicBezTo>
                  <a:close/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6AD42D22-C434-7A4B-A6A0-AED44A61F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7240" y="3850890"/>
              <a:ext cx="5275385" cy="514350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D411B749-B025-0B4C-8E0F-869EFABE0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8771" y="3863554"/>
              <a:ext cx="5275385" cy="5143500"/>
            </a:xfrm>
            <a:prstGeom prst="rect">
              <a:avLst/>
            </a:prstGeom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690DEEB-AD1B-9B43-9026-C4D4AEFCADDA}"/>
                </a:ext>
              </a:extLst>
            </p:cNvPr>
            <p:cNvGrpSpPr/>
            <p:nvPr/>
          </p:nvGrpSpPr>
          <p:grpSpPr>
            <a:xfrm>
              <a:off x="2920534" y="4436128"/>
              <a:ext cx="3892806" cy="3889332"/>
              <a:chOff x="-394208" y="-4539854"/>
              <a:chExt cx="3892806" cy="3889332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8240A639-791E-B744-A71A-45AF1BEECC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3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4208" y="-4539854"/>
                <a:ext cx="3889332" cy="3889332"/>
              </a:xfrm>
              <a:prstGeom prst="rect">
                <a:avLst/>
              </a:prstGeom>
            </p:spPr>
          </p:pic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C87AB15-01DD-3746-9D63-8703AEC6AACF}"/>
                  </a:ext>
                </a:extLst>
              </p:cNvPr>
              <p:cNvSpPr/>
              <p:nvPr/>
            </p:nvSpPr>
            <p:spPr>
              <a:xfrm>
                <a:off x="-390734" y="-4539854"/>
                <a:ext cx="3889332" cy="388933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34937D9-4865-B44B-B8E8-AAB4B3875720}"/>
                </a:ext>
              </a:extLst>
            </p:cNvPr>
            <p:cNvGrpSpPr/>
            <p:nvPr/>
          </p:nvGrpSpPr>
          <p:grpSpPr>
            <a:xfrm>
              <a:off x="7562994" y="4459566"/>
              <a:ext cx="3892806" cy="3889332"/>
              <a:chOff x="-394208" y="-4539854"/>
              <a:chExt cx="3892806" cy="3889332"/>
            </a:xfrm>
          </p:grpSpPr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2D217E29-A3EB-FE42-BF6F-F09234E31C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3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4208" y="-4539854"/>
                <a:ext cx="3889332" cy="3889332"/>
              </a:xfrm>
              <a:prstGeom prst="rect">
                <a:avLst/>
              </a:prstGeom>
            </p:spPr>
          </p:pic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E0EBA70D-ACA9-CF48-9631-D2DB22FBB288}"/>
                  </a:ext>
                </a:extLst>
              </p:cNvPr>
              <p:cNvSpPr/>
              <p:nvPr/>
            </p:nvSpPr>
            <p:spPr>
              <a:xfrm>
                <a:off x="-390734" y="-4539854"/>
                <a:ext cx="3889332" cy="388933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A2AED6CA-88DE-F849-9495-DB042AD23324}"/>
                </a:ext>
              </a:extLst>
            </p:cNvPr>
            <p:cNvSpPr/>
            <p:nvPr/>
          </p:nvSpPr>
          <p:spPr>
            <a:xfrm>
              <a:off x="3528682" y="5205842"/>
              <a:ext cx="1995782" cy="2594238"/>
            </a:xfrm>
            <a:custGeom>
              <a:avLst/>
              <a:gdLst>
                <a:gd name="connsiteX0" fmla="*/ 1587502 w 1995782"/>
                <a:gd name="connsiteY0" fmla="*/ 21765 h 2594238"/>
                <a:gd name="connsiteX1" fmla="*/ 690355 w 1995782"/>
                <a:gd name="connsiteY1" fmla="*/ 90776 h 2594238"/>
                <a:gd name="connsiteX2" fmla="*/ 190023 w 1995782"/>
                <a:gd name="connsiteY2" fmla="*/ 539350 h 2594238"/>
                <a:gd name="connsiteX3" fmla="*/ 242 w 1995782"/>
                <a:gd name="connsiteY3" fmla="*/ 1212210 h 2594238"/>
                <a:gd name="connsiteX4" fmla="*/ 155517 w 1995782"/>
                <a:gd name="connsiteY4" fmla="*/ 1833312 h 2594238"/>
                <a:gd name="connsiteX5" fmla="*/ 379804 w 1995782"/>
                <a:gd name="connsiteY5" fmla="*/ 2333644 h 2594238"/>
                <a:gd name="connsiteX6" fmla="*/ 1552997 w 1995782"/>
                <a:gd name="connsiteY6" fmla="*/ 2592436 h 2594238"/>
                <a:gd name="connsiteX7" fmla="*/ 1984317 w 1995782"/>
                <a:gd name="connsiteY7" fmla="*/ 2212874 h 2594238"/>
                <a:gd name="connsiteX8" fmla="*/ 1156182 w 1995782"/>
                <a:gd name="connsiteY8" fmla="*/ 1833312 h 2594238"/>
                <a:gd name="connsiteX9" fmla="*/ 1000906 w 1995782"/>
                <a:gd name="connsiteY9" fmla="*/ 987923 h 2594238"/>
                <a:gd name="connsiteX10" fmla="*/ 1604755 w 1995782"/>
                <a:gd name="connsiteY10" fmla="*/ 366821 h 2594238"/>
                <a:gd name="connsiteX11" fmla="*/ 1587502 w 1995782"/>
                <a:gd name="connsiteY11" fmla="*/ 21765 h 2594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95782" h="2594238">
                  <a:moveTo>
                    <a:pt x="1587502" y="21765"/>
                  </a:moveTo>
                  <a:cubicBezTo>
                    <a:pt x="1435102" y="-24242"/>
                    <a:pt x="923268" y="4512"/>
                    <a:pt x="690355" y="90776"/>
                  </a:cubicBezTo>
                  <a:cubicBezTo>
                    <a:pt x="457442" y="177040"/>
                    <a:pt x="305042" y="352444"/>
                    <a:pt x="190023" y="539350"/>
                  </a:cubicBezTo>
                  <a:cubicBezTo>
                    <a:pt x="75004" y="726256"/>
                    <a:pt x="5993" y="996550"/>
                    <a:pt x="242" y="1212210"/>
                  </a:cubicBezTo>
                  <a:cubicBezTo>
                    <a:pt x="-5509" y="1427870"/>
                    <a:pt x="92257" y="1646406"/>
                    <a:pt x="155517" y="1833312"/>
                  </a:cubicBezTo>
                  <a:cubicBezTo>
                    <a:pt x="218777" y="2020218"/>
                    <a:pt x="146891" y="2207123"/>
                    <a:pt x="379804" y="2333644"/>
                  </a:cubicBezTo>
                  <a:cubicBezTo>
                    <a:pt x="612717" y="2460165"/>
                    <a:pt x="1285578" y="2612564"/>
                    <a:pt x="1552997" y="2592436"/>
                  </a:cubicBezTo>
                  <a:cubicBezTo>
                    <a:pt x="1820416" y="2572308"/>
                    <a:pt x="2050453" y="2339395"/>
                    <a:pt x="1984317" y="2212874"/>
                  </a:cubicBezTo>
                  <a:cubicBezTo>
                    <a:pt x="1918181" y="2086353"/>
                    <a:pt x="1320084" y="2037470"/>
                    <a:pt x="1156182" y="1833312"/>
                  </a:cubicBezTo>
                  <a:cubicBezTo>
                    <a:pt x="992280" y="1629154"/>
                    <a:pt x="926144" y="1232338"/>
                    <a:pt x="1000906" y="987923"/>
                  </a:cubicBezTo>
                  <a:cubicBezTo>
                    <a:pt x="1075668" y="743508"/>
                    <a:pt x="1512740" y="527847"/>
                    <a:pt x="1604755" y="366821"/>
                  </a:cubicBezTo>
                  <a:cubicBezTo>
                    <a:pt x="1696770" y="205795"/>
                    <a:pt x="1739902" y="67772"/>
                    <a:pt x="1587502" y="21765"/>
                  </a:cubicBezTo>
                  <a:close/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B8A7397-F92D-7649-A880-B4A072181408}"/>
                </a:ext>
              </a:extLst>
            </p:cNvPr>
            <p:cNvSpPr/>
            <p:nvPr/>
          </p:nvSpPr>
          <p:spPr>
            <a:xfrm>
              <a:off x="8265800" y="5129799"/>
              <a:ext cx="2100323" cy="2603726"/>
            </a:xfrm>
            <a:custGeom>
              <a:avLst/>
              <a:gdLst>
                <a:gd name="connsiteX0" fmla="*/ 1715682 w 2100323"/>
                <a:gd name="connsiteY0" fmla="*/ 149566 h 2603726"/>
                <a:gd name="connsiteX1" fmla="*/ 922052 w 2100323"/>
                <a:gd name="connsiteY1" fmla="*/ 11544 h 2603726"/>
                <a:gd name="connsiteX2" fmla="*/ 249192 w 2100323"/>
                <a:gd name="connsiteY2" fmla="*/ 442864 h 2603726"/>
                <a:gd name="connsiteX3" fmla="*/ 24905 w 2100323"/>
                <a:gd name="connsiteY3" fmla="*/ 960449 h 2603726"/>
                <a:gd name="connsiteX4" fmla="*/ 24905 w 2100323"/>
                <a:gd name="connsiteY4" fmla="*/ 1460781 h 2603726"/>
                <a:gd name="connsiteX5" fmla="*/ 197433 w 2100323"/>
                <a:gd name="connsiteY5" fmla="*/ 2185400 h 2603726"/>
                <a:gd name="connsiteX6" fmla="*/ 576996 w 2100323"/>
                <a:gd name="connsiteY6" fmla="*/ 2582215 h 2603726"/>
                <a:gd name="connsiteX7" fmla="*/ 1646671 w 2100323"/>
                <a:gd name="connsiteY7" fmla="*/ 2530457 h 2603726"/>
                <a:gd name="connsiteX8" fmla="*/ 2095245 w 2100323"/>
                <a:gd name="connsiteY8" fmla="*/ 2357929 h 2603726"/>
                <a:gd name="connsiteX9" fmla="*/ 1387879 w 2100323"/>
                <a:gd name="connsiteY9" fmla="*/ 1961114 h 2603726"/>
                <a:gd name="connsiteX10" fmla="*/ 991064 w 2100323"/>
                <a:gd name="connsiteY10" fmla="*/ 1460781 h 2603726"/>
                <a:gd name="connsiteX11" fmla="*/ 1008316 w 2100323"/>
                <a:gd name="connsiteY11" fmla="*/ 822427 h 2603726"/>
                <a:gd name="connsiteX12" fmla="*/ 1646671 w 2100323"/>
                <a:gd name="connsiteY12" fmla="*/ 546381 h 2603726"/>
                <a:gd name="connsiteX13" fmla="*/ 2077992 w 2100323"/>
                <a:gd name="connsiteY13" fmla="*/ 425612 h 2603726"/>
                <a:gd name="connsiteX14" fmla="*/ 1715682 w 2100323"/>
                <a:gd name="connsiteY14" fmla="*/ 149566 h 260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00323" h="2603726">
                  <a:moveTo>
                    <a:pt x="1715682" y="149566"/>
                  </a:moveTo>
                  <a:cubicBezTo>
                    <a:pt x="1523025" y="80555"/>
                    <a:pt x="1166467" y="-37339"/>
                    <a:pt x="922052" y="11544"/>
                  </a:cubicBezTo>
                  <a:cubicBezTo>
                    <a:pt x="677637" y="60427"/>
                    <a:pt x="398716" y="284713"/>
                    <a:pt x="249192" y="442864"/>
                  </a:cubicBezTo>
                  <a:cubicBezTo>
                    <a:pt x="99668" y="601015"/>
                    <a:pt x="62286" y="790796"/>
                    <a:pt x="24905" y="960449"/>
                  </a:cubicBezTo>
                  <a:cubicBezTo>
                    <a:pt x="-12476" y="1130102"/>
                    <a:pt x="-3850" y="1256623"/>
                    <a:pt x="24905" y="1460781"/>
                  </a:cubicBezTo>
                  <a:cubicBezTo>
                    <a:pt x="53660" y="1664939"/>
                    <a:pt x="105418" y="1998494"/>
                    <a:pt x="197433" y="2185400"/>
                  </a:cubicBezTo>
                  <a:cubicBezTo>
                    <a:pt x="289448" y="2372306"/>
                    <a:pt x="335456" y="2524706"/>
                    <a:pt x="576996" y="2582215"/>
                  </a:cubicBezTo>
                  <a:cubicBezTo>
                    <a:pt x="818536" y="2639725"/>
                    <a:pt x="1393630" y="2567838"/>
                    <a:pt x="1646671" y="2530457"/>
                  </a:cubicBezTo>
                  <a:cubicBezTo>
                    <a:pt x="1899712" y="2493076"/>
                    <a:pt x="2138377" y="2452819"/>
                    <a:pt x="2095245" y="2357929"/>
                  </a:cubicBezTo>
                  <a:cubicBezTo>
                    <a:pt x="2052113" y="2263039"/>
                    <a:pt x="1571909" y="2110639"/>
                    <a:pt x="1387879" y="1961114"/>
                  </a:cubicBezTo>
                  <a:cubicBezTo>
                    <a:pt x="1203849" y="1811589"/>
                    <a:pt x="1054324" y="1650562"/>
                    <a:pt x="991064" y="1460781"/>
                  </a:cubicBezTo>
                  <a:cubicBezTo>
                    <a:pt x="927804" y="1271000"/>
                    <a:pt x="899048" y="974827"/>
                    <a:pt x="1008316" y="822427"/>
                  </a:cubicBezTo>
                  <a:cubicBezTo>
                    <a:pt x="1117584" y="670027"/>
                    <a:pt x="1468392" y="612517"/>
                    <a:pt x="1646671" y="546381"/>
                  </a:cubicBezTo>
                  <a:cubicBezTo>
                    <a:pt x="1824950" y="480245"/>
                    <a:pt x="2060739" y="494623"/>
                    <a:pt x="2077992" y="425612"/>
                  </a:cubicBezTo>
                  <a:cubicBezTo>
                    <a:pt x="2095245" y="356601"/>
                    <a:pt x="1908339" y="218577"/>
                    <a:pt x="1715682" y="149566"/>
                  </a:cubicBezTo>
                  <a:close/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842E06C-8FD8-DC49-9B8B-BAA00C3444CF}"/>
                </a:ext>
              </a:extLst>
            </p:cNvPr>
            <p:cNvSpPr txBox="1"/>
            <p:nvPr/>
          </p:nvSpPr>
          <p:spPr>
            <a:xfrm>
              <a:off x="-1668044" y="3930308"/>
              <a:ext cx="404192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" pitchFamily="2" charset="0"/>
                </a:rPr>
                <a:t>Simulation of touching deviation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7EEB53E-7D46-024C-BE46-33F2AE262EB6}"/>
                </a:ext>
              </a:extLst>
            </p:cNvPr>
            <p:cNvSpPr txBox="1"/>
            <p:nvPr/>
          </p:nvSpPr>
          <p:spPr>
            <a:xfrm>
              <a:off x="2763165" y="3928008"/>
              <a:ext cx="404192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" pitchFamily="2" charset="0"/>
                </a:rPr>
                <a:t>Real touching deviation in standing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7EC6322-0181-1F46-9D58-1F82D7647EF7}"/>
                </a:ext>
              </a:extLst>
            </p:cNvPr>
            <p:cNvSpPr txBox="1"/>
            <p:nvPr/>
          </p:nvSpPr>
          <p:spPr>
            <a:xfrm>
              <a:off x="7506139" y="3928008"/>
              <a:ext cx="404192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" pitchFamily="2" charset="0"/>
                </a:rPr>
                <a:t>Real touching deviation in strolling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7017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72DFA35-1D91-EC4F-9246-978B30A8A525}"/>
              </a:ext>
            </a:extLst>
          </p:cNvPr>
          <p:cNvSpPr/>
          <p:nvPr/>
        </p:nvSpPr>
        <p:spPr>
          <a:xfrm>
            <a:off x="-285962" y="-598976"/>
            <a:ext cx="9429962" cy="63414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EC09B7-070C-8B41-BC65-E05BA13DAD7E}"/>
              </a:ext>
            </a:extLst>
          </p:cNvPr>
          <p:cNvGrpSpPr/>
          <p:nvPr/>
        </p:nvGrpSpPr>
        <p:grpSpPr>
          <a:xfrm>
            <a:off x="-281780" y="-598976"/>
            <a:ext cx="9425780" cy="6341452"/>
            <a:chOff x="-281780" y="543880"/>
            <a:chExt cx="9425780" cy="6341452"/>
          </a:xfrm>
        </p:grpSpPr>
        <p:pic>
          <p:nvPicPr>
            <p:cNvPr id="5" name="image29.png">
              <a:extLst>
                <a:ext uri="{FF2B5EF4-FFF2-40B4-BE49-F238E27FC236}">
                  <a16:creationId xmlns:a16="http://schemas.microsoft.com/office/drawing/2014/main" id="{250B6468-EB49-E34F-890A-CA2A9F670BB7}"/>
                </a:ext>
              </a:extLst>
            </p:cNvPr>
            <p:cNvPicPr/>
            <p:nvPr/>
          </p:nvPicPr>
          <p:blipFill rotWithShape="1">
            <a:blip r:embed="rId3"/>
            <a:srcRect b="48783"/>
            <a:stretch/>
          </p:blipFill>
          <p:spPr>
            <a:xfrm>
              <a:off x="-281780" y="543880"/>
              <a:ext cx="9425780" cy="3320769"/>
            </a:xfrm>
            <a:prstGeom prst="rect">
              <a:avLst/>
            </a:prstGeom>
            <a:ln/>
          </p:spPr>
        </p:pic>
        <p:pic>
          <p:nvPicPr>
            <p:cNvPr id="6" name="image29.png">
              <a:extLst>
                <a:ext uri="{FF2B5EF4-FFF2-40B4-BE49-F238E27FC236}">
                  <a16:creationId xmlns:a16="http://schemas.microsoft.com/office/drawing/2014/main" id="{5727A9F6-01AB-4B46-A90A-4B6D59A173E4}"/>
                </a:ext>
              </a:extLst>
            </p:cNvPr>
            <p:cNvPicPr/>
            <p:nvPr/>
          </p:nvPicPr>
          <p:blipFill rotWithShape="1">
            <a:blip r:embed="rId3"/>
            <a:srcRect t="51640" r="52285"/>
            <a:stretch/>
          </p:blipFill>
          <p:spPr>
            <a:xfrm>
              <a:off x="-197293" y="3749835"/>
              <a:ext cx="4497531" cy="3135497"/>
            </a:xfrm>
            <a:prstGeom prst="rect">
              <a:avLst/>
            </a:prstGeom>
            <a:ln/>
          </p:spPr>
        </p:pic>
        <p:pic>
          <p:nvPicPr>
            <p:cNvPr id="7" name="image29.png">
              <a:extLst>
                <a:ext uri="{FF2B5EF4-FFF2-40B4-BE49-F238E27FC236}">
                  <a16:creationId xmlns:a16="http://schemas.microsoft.com/office/drawing/2014/main" id="{94CF22F4-34C5-1244-9EAB-027F62C8C82B}"/>
                </a:ext>
              </a:extLst>
            </p:cNvPr>
            <p:cNvPicPr/>
            <p:nvPr/>
          </p:nvPicPr>
          <p:blipFill rotWithShape="1">
            <a:blip r:embed="rId3"/>
            <a:srcRect l="49796" t="50428"/>
            <a:stretch/>
          </p:blipFill>
          <p:spPr>
            <a:xfrm>
              <a:off x="4329287" y="3671211"/>
              <a:ext cx="4732135" cy="3214121"/>
            </a:xfrm>
            <a:prstGeom prst="rect">
              <a:avLst/>
            </a:prstGeom>
            <a:ln/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DF94F8-241A-8C4E-A5E8-AB8AE4F7A90B}"/>
                </a:ext>
              </a:extLst>
            </p:cNvPr>
            <p:cNvSpPr/>
            <p:nvPr/>
          </p:nvSpPr>
          <p:spPr>
            <a:xfrm>
              <a:off x="0" y="700239"/>
              <a:ext cx="509752" cy="1313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51AD1B9-8198-B347-8753-C673EE00A3DF}"/>
                </a:ext>
              </a:extLst>
            </p:cNvPr>
            <p:cNvSpPr txBox="1"/>
            <p:nvPr/>
          </p:nvSpPr>
          <p:spPr>
            <a:xfrm>
              <a:off x="-89460" y="658207"/>
              <a:ext cx="13295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Standing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4948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16528</TotalTime>
  <Words>32</Words>
  <Application>Microsoft Macintosh PowerPoint</Application>
  <PresentationFormat>On-screen Show (16:9)</PresentationFormat>
  <Paragraphs>8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Times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bj</dc:creator>
  <cp:lastModifiedBy>Mo, Fan</cp:lastModifiedBy>
  <cp:revision>1102</cp:revision>
  <dcterms:created xsi:type="dcterms:W3CDTF">2013-10-30T09:04:50Z</dcterms:created>
  <dcterms:modified xsi:type="dcterms:W3CDTF">2018-12-20T09:36:20Z</dcterms:modified>
</cp:coreProperties>
</file>